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947275" cy="6858000"/>
  <p:embeddedFontLst>
    <p:embeddedFont>
      <p:font typeface="Robo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D9DED-3BC3-4B73-9405-A7A5A4D50BB8}" type="datetimeFigureOut">
              <a:rPr lang="lv-LV" smtClean="0"/>
              <a:t>23.02.2021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BD86A-BE23-4702-A880-911FBF6A6BA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13541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2993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3150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a77ade5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a77ade567_0_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8448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a77ade5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a77ade567_0_5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1479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ba77ade5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ba77ade567_0_1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3466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a77ade5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a77ade567_0_15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0391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a77ade56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a77ade567_0_20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1084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a77ade567_0_9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3587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a77ade567_0_932:notes"/>
          <p:cNvSpPr txBox="1">
            <a:spLocks noGrp="1"/>
          </p:cNvSpPr>
          <p:nvPr>
            <p:ph type="body" idx="1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558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575975"/>
            <a:ext cx="8520600" cy="86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 dirty="0">
                <a:solidFill>
                  <a:srgbClr val="666666"/>
                </a:solidFill>
              </a:rPr>
              <a:t>Matemātika </a:t>
            </a:r>
            <a:r>
              <a:rPr lang="en" sz="3700" dirty="0" smtClean="0">
                <a:solidFill>
                  <a:srgbClr val="666666"/>
                </a:solidFill>
              </a:rPr>
              <a:t>dažādās</a:t>
            </a:r>
            <a:r>
              <a:rPr lang="lv-LV" sz="3700" dirty="0">
                <a:solidFill>
                  <a:srgbClr val="666666"/>
                </a:solidFill>
              </a:rPr>
              <a:t> </a:t>
            </a:r>
            <a:r>
              <a:rPr lang="lv-LV" sz="3700" dirty="0" smtClean="0">
                <a:solidFill>
                  <a:srgbClr val="666666"/>
                </a:solidFill>
              </a:rPr>
              <a:t>dzīves</a:t>
            </a:r>
            <a:r>
              <a:rPr lang="en" sz="3700" dirty="0" smtClean="0">
                <a:solidFill>
                  <a:srgbClr val="666666"/>
                </a:solidFill>
              </a:rPr>
              <a:t> </a:t>
            </a:r>
            <a:r>
              <a:rPr lang="en" sz="3700" dirty="0">
                <a:solidFill>
                  <a:srgbClr val="666666"/>
                </a:solidFill>
              </a:rPr>
              <a:t>jomās</a:t>
            </a:r>
            <a:endParaRPr sz="3700" dirty="0">
              <a:solidFill>
                <a:srgbClr val="666666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365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rgbClr val="000000"/>
                </a:solidFill>
              </a:rPr>
              <a:t>Būvniecība</a:t>
            </a:r>
            <a:endParaRPr sz="4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Uzdevumi:	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Aprakstīt dotās situācijas matemātiski.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Izvirzīt savu versiju - kā dotās situācijas uzrakstīt vispārīgi (izmantojiet sev zināmos piemērus - ātruma aprēķināšana v=s/t; laukuma aprēķināšana S=a*b u.tml.).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Atrast profesijas, kurās varētu saskarties ar šadām situācijām - veidot domu zirneklīti.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Prezentēt grupas darbu - pastāstīt, kā veicās grupas darbā, kādas profesijas atradāt, kā vispārīgi pierakstītu matemātiskos aprēķinus.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situācija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Taisnstūrveida ēkas maketa ārsienu garumi ir 32cm un 44cm. Maketa mērogs ir 1:25. Cik liela būs ēka īstajā dzīvē?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situācija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Daudzdzīvokļu mājā ir 3 kāpņu telpas, 4 stāvi. Katra stāva kopējā platība aizņem 520 kvadrātmetrus, katra kāpņu telpa aizņem 8 kvadrātmetrus. Kāda ir dzīvokļu kopējā platība?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situācija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Autoceļa atjaunošana izmaksā aptuveni 300’000 eur par km, savukārt pilnīgas rekonstrukcijas izmaksas ir aptuveni 900’000 eur/km. Kurus darbus ir finansiāli izdevīgāk veikt, ka atjaunošana jāveic ik pa 4 gadiem, bet rekonstrukcija reizi 10 gados? 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270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420"/>
              <a:t>Domu zirneklītī rakstiet profesijas, kurās varētu saskarties ar šāda veida aprēķiniem.</a:t>
            </a:r>
            <a:endParaRPr sz="1420"/>
          </a:p>
        </p:txBody>
      </p:sp>
      <p:sp>
        <p:nvSpPr>
          <p:cNvPr id="85" name="Google Shape;85;p18"/>
          <p:cNvSpPr txBox="1"/>
          <p:nvPr/>
        </p:nvSpPr>
        <p:spPr>
          <a:xfrm>
            <a:off x="3355725" y="2495050"/>
            <a:ext cx="1823400" cy="5406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C58D3"/>
                </a:solidFill>
                <a:latin typeface="Roboto"/>
                <a:ea typeface="Roboto"/>
                <a:cs typeface="Roboto"/>
                <a:sym typeface="Roboto"/>
              </a:rPr>
              <a:t>Būvniecība</a:t>
            </a:r>
            <a:endParaRPr sz="17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8"/>
          <p:cNvSpPr txBox="1"/>
          <p:nvPr/>
        </p:nvSpPr>
        <p:spPr>
          <a:xfrm>
            <a:off x="120625" y="1787563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5701200" y="8499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8"/>
          <p:cNvSpPr txBox="1"/>
          <p:nvPr/>
        </p:nvSpPr>
        <p:spPr>
          <a:xfrm>
            <a:off x="6934250" y="178757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7003925" y="316383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5396150" y="44030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3498375" y="449890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176125" y="3265788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1001025" y="428592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8"/>
          <p:cNvSpPr txBox="1"/>
          <p:nvPr/>
        </p:nvSpPr>
        <p:spPr>
          <a:xfrm>
            <a:off x="831150" y="972150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3033900" y="843125"/>
            <a:ext cx="1538100" cy="366300"/>
          </a:xfrm>
          <a:prstGeom prst="rect">
            <a:avLst/>
          </a:prstGeom>
          <a:noFill/>
          <a:ln w="19050" cap="flat" cmpd="sng">
            <a:solidFill>
              <a:srgbClr val="0C58D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C58D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96" name="Google Shape;96;p18"/>
          <p:cNvCxnSpPr>
            <a:stCxn id="85" idx="0"/>
            <a:endCxn id="95" idx="2"/>
          </p:cNvCxnSpPr>
          <p:nvPr/>
        </p:nvCxnSpPr>
        <p:spPr>
          <a:xfrm rot="5400000" flipH="1">
            <a:off x="3392475" y="1620100"/>
            <a:ext cx="1285500" cy="464400"/>
          </a:xfrm>
          <a:prstGeom prst="curvedConnector3">
            <a:avLst>
              <a:gd name="adj1" fmla="val 50005"/>
            </a:avLst>
          </a:prstGeom>
          <a:noFill/>
          <a:ln w="19050" cap="flat" cmpd="sng">
            <a:solidFill>
              <a:srgbClr val="C2C2C2"/>
            </a:solidFill>
            <a:prstDash val="solid"/>
            <a:miter lim="8000"/>
            <a:headEnd type="none" w="med" len="med"/>
            <a:tailEnd type="none" w="med" len="med"/>
          </a:ln>
        </p:spPr>
      </p:cxnSp>
      <p:cxnSp>
        <p:nvCxnSpPr>
          <p:cNvPr id="97" name="Google Shape;97;p18"/>
          <p:cNvCxnSpPr>
            <a:stCxn id="85" idx="0"/>
            <a:endCxn id="87" idx="2"/>
          </p:cNvCxnSpPr>
          <p:nvPr/>
        </p:nvCxnSpPr>
        <p:spPr>
          <a:xfrm rot="-5400000">
            <a:off x="4729425" y="754150"/>
            <a:ext cx="1278900" cy="22029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8" name="Google Shape;98;p18"/>
          <p:cNvCxnSpPr>
            <a:stCxn id="85" idx="3"/>
            <a:endCxn id="88" idx="1"/>
          </p:cNvCxnSpPr>
          <p:nvPr/>
        </p:nvCxnSpPr>
        <p:spPr>
          <a:xfrm rot="10800000" flipH="1">
            <a:off x="5179125" y="1970650"/>
            <a:ext cx="1755000" cy="794700"/>
          </a:xfrm>
          <a:prstGeom prst="curvedConnector3">
            <a:avLst>
              <a:gd name="adj1" fmla="val 500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9" name="Google Shape;99;p18"/>
          <p:cNvCxnSpPr>
            <a:stCxn id="85" idx="3"/>
            <a:endCxn id="89" idx="1"/>
          </p:cNvCxnSpPr>
          <p:nvPr/>
        </p:nvCxnSpPr>
        <p:spPr>
          <a:xfrm>
            <a:off x="5179125" y="2765350"/>
            <a:ext cx="1824900" cy="581700"/>
          </a:xfrm>
          <a:prstGeom prst="curvedConnector3">
            <a:avLst>
              <a:gd name="adj1" fmla="val 4999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Google Shape;100;p18"/>
          <p:cNvCxnSpPr>
            <a:stCxn id="85" idx="3"/>
            <a:endCxn id="90" idx="0"/>
          </p:cNvCxnSpPr>
          <p:nvPr/>
        </p:nvCxnSpPr>
        <p:spPr>
          <a:xfrm>
            <a:off x="5179125" y="2765350"/>
            <a:ext cx="986100" cy="16377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Google Shape;101;p18"/>
          <p:cNvCxnSpPr>
            <a:stCxn id="91" idx="0"/>
            <a:endCxn id="85" idx="2"/>
          </p:cNvCxnSpPr>
          <p:nvPr/>
        </p:nvCxnSpPr>
        <p:spPr>
          <a:xfrm rot="-5400000">
            <a:off x="3536175" y="3767050"/>
            <a:ext cx="1463100" cy="600"/>
          </a:xfrm>
          <a:prstGeom prst="curvedConnector3">
            <a:avLst>
              <a:gd name="adj1" fmla="val 4999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8"/>
          <p:cNvCxnSpPr>
            <a:stCxn id="93" idx="0"/>
            <a:endCxn id="85" idx="2"/>
          </p:cNvCxnSpPr>
          <p:nvPr/>
        </p:nvCxnSpPr>
        <p:spPr>
          <a:xfrm rot="-5400000">
            <a:off x="2393625" y="2411975"/>
            <a:ext cx="1250400" cy="2497500"/>
          </a:xfrm>
          <a:prstGeom prst="curvedConnector3">
            <a:avLst>
              <a:gd name="adj1" fmla="val 4999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8"/>
          <p:cNvCxnSpPr>
            <a:stCxn id="92" idx="0"/>
            <a:endCxn id="85" idx="1"/>
          </p:cNvCxnSpPr>
          <p:nvPr/>
        </p:nvCxnSpPr>
        <p:spPr>
          <a:xfrm rot="-5400000">
            <a:off x="1900225" y="1810338"/>
            <a:ext cx="500400" cy="24105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4" name="Google Shape;104;p18"/>
          <p:cNvCxnSpPr>
            <a:stCxn id="86" idx="2"/>
            <a:endCxn id="85" idx="1"/>
          </p:cNvCxnSpPr>
          <p:nvPr/>
        </p:nvCxnSpPr>
        <p:spPr>
          <a:xfrm rot="-5400000" flipH="1">
            <a:off x="1816975" y="1226563"/>
            <a:ext cx="611400" cy="24660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Google Shape;105;p18"/>
          <p:cNvCxnSpPr>
            <a:stCxn id="94" idx="3"/>
            <a:endCxn id="85" idx="1"/>
          </p:cNvCxnSpPr>
          <p:nvPr/>
        </p:nvCxnSpPr>
        <p:spPr>
          <a:xfrm>
            <a:off x="2369250" y="1155300"/>
            <a:ext cx="986400" cy="1610100"/>
          </a:xfrm>
          <a:prstGeom prst="curvedConnector3">
            <a:avLst>
              <a:gd name="adj1" fmla="val 5000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186</Words>
  <Application>Microsoft Office PowerPoint</Application>
  <PresentationFormat>Slaidrāde ekrānā (16:9)</PresentationFormat>
  <Paragraphs>15</Paragraphs>
  <Slides>7</Slides>
  <Notes>7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0" baseType="lpstr">
      <vt:lpstr>Arial</vt:lpstr>
      <vt:lpstr>Roboto</vt:lpstr>
      <vt:lpstr>Simple Light</vt:lpstr>
      <vt:lpstr>Matemātika dažādās dzīves jomās</vt:lpstr>
      <vt:lpstr>Uzdevumi: </vt:lpstr>
      <vt:lpstr>1. situācija</vt:lpstr>
      <vt:lpstr>2. situācija</vt:lpstr>
      <vt:lpstr>3. situācija</vt:lpstr>
      <vt:lpstr>Domu zirneklītī rakstiet profesijas, kurās varētu saskarties ar šāda veida aprēķiniem.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Matemātika dažādās dzīves jomās</dc:title>
  <dc:creator>Skolotajs LVG</dc:creator>
  <cp:lastModifiedBy>Skolotajs LVG</cp:lastModifiedBy>
  <cp:revision>2</cp:revision>
  <cp:lastPrinted>2021-02-23T06:11:28Z</cp:lastPrinted>
  <dcterms:modified xsi:type="dcterms:W3CDTF">2021-02-23T06:11:56Z</dcterms:modified>
</cp:coreProperties>
</file>